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8"/>
  </p:notesMasterIdLst>
  <p:sldIdLst>
    <p:sldId id="257" r:id="rId2"/>
    <p:sldId id="265" r:id="rId3"/>
    <p:sldId id="266" r:id="rId4"/>
    <p:sldId id="267" r:id="rId5"/>
    <p:sldId id="26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D37A7-93F1-41F4-91CD-E6EF31033E23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ACD64-AFFB-4E96-87D3-2BE423EEC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dirty="0" smtClean="0"/>
              <a:t>МОБУ «СОШ № 3 им.А.С. Пушкина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857883" y="2357430"/>
            <a:ext cx="2652763" cy="32964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Урок литературного чтения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Тема:  Маленькие и большие 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секреты страны 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Литературии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Егоркина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Надежда Григорьевна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suvorova\Pictures\МОБУ СОШ №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4143404" cy="2143140"/>
          </a:xfrm>
          <a:prstGeom prst="rect">
            <a:avLst/>
          </a:prstGeom>
          <a:noFill/>
        </p:spPr>
      </p:pic>
      <p:pic>
        <p:nvPicPr>
          <p:cNvPr id="11" name="Picture 2" descr="D:\УЧИТЕЛЬ ГОДА\Егоркина Н.Г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285992"/>
            <a:ext cx="271464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500042"/>
          <a:ext cx="8286808" cy="5152583"/>
        </p:xfrm>
        <a:graphic>
          <a:graphicData uri="http://schemas.openxmlformats.org/drawingml/2006/table">
            <a:tbl>
              <a:tblPr/>
              <a:tblGrid>
                <a:gridCol w="2571768"/>
                <a:gridCol w="2214578"/>
                <a:gridCol w="3500462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План сравнения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Статья из энциклопедии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"Воробей"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indent="-660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М. Горький "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Воробьишко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 Текст художественный или научно-познавательный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научно-познавательный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художественный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2. Тема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воробей</a:t>
                      </a:r>
                      <a:endParaRPr lang="ru-RU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воробьишко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слушался родителей и чуть не попал кошке в лапы.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 Главный герой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воробей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воробьишко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мама-воробьиха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5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4. Образ героя (описание из текста)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птица небольшого размера, окраска буровато-коричневатая,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клюв, лапы - темные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маленький, желторотый,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высовывался из гнезда - всё разглядывал, любил объяснять всё по-своему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642918"/>
          <a:ext cx="8072494" cy="5622710"/>
        </p:xfrm>
        <a:graphic>
          <a:graphicData uri="http://schemas.openxmlformats.org/drawingml/2006/table">
            <a:tbl>
              <a:tblPr/>
              <a:tblGrid>
                <a:gridCol w="2286016"/>
                <a:gridCol w="2071702"/>
                <a:gridCol w="3714776"/>
              </a:tblGrid>
              <a:tr h="79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5. Цель текста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научное представление о воробье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передать чувства автора к герою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6. Автор текста обращается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 интересу читателя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 чувствам,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воображению, душе читателя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1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7. В результате прочтения читатель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получает точные сведения о воробье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радуется, волнуется, сопереживает </a:t>
                      </a:r>
                      <a:r>
                        <a:rPr kumimoji="0" lang="ru-RU" sz="18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воробьишке</a:t>
                      </a: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в образе Пудика</a:t>
                      </a:r>
                      <a:r>
                        <a:rPr kumimoji="0" lang="ru-RU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узнает </a:t>
                      </a: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ребенка -непосредственного,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непослушного, шаловливого; осуждает главного героя за его характер и необдуманные, легкомысленные поступки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8. Можно ли поместить в энциклопедию? Почему?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Да, 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потому что даны конкретные точные факты, использованы научные слова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Нет, потому что использован диалог, текст вызывает определенные чувства, нарисованы картины природы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Художественный текст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Познавательный текст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9814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частично или полностью вымысел</a:t>
            </a:r>
          </a:p>
          <a:p>
            <a:r>
              <a:rPr lang="ru-RU" sz="1800" dirty="0" smtClean="0"/>
              <a:t>авторы используют различные изобразительные средства</a:t>
            </a:r>
          </a:p>
          <a:p>
            <a:r>
              <a:rPr lang="ru-RU" sz="1800" dirty="0" smtClean="0"/>
              <a:t>авторы изображают картины природы, жизнь людей, общение между людьми и животными</a:t>
            </a:r>
          </a:p>
          <a:p>
            <a:r>
              <a:rPr lang="ru-RU" sz="1800" dirty="0" smtClean="0"/>
              <a:t>есть диалоги между действующими лицами</a:t>
            </a:r>
          </a:p>
          <a:p>
            <a:r>
              <a:rPr lang="ru-RU" sz="1800" dirty="0" smtClean="0"/>
              <a:t>вызывает чувства</a:t>
            </a:r>
          </a:p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3" y="1447800"/>
            <a:ext cx="3797775" cy="3981464"/>
          </a:xfrm>
        </p:spPr>
        <p:txBody>
          <a:bodyPr/>
          <a:lstStyle/>
          <a:p>
            <a:r>
              <a:rPr lang="ru-RU" sz="1800" dirty="0" smtClean="0"/>
              <a:t>научные факты, их анализ</a:t>
            </a:r>
          </a:p>
          <a:p>
            <a:r>
              <a:rPr lang="ru-RU" sz="1800" dirty="0" smtClean="0"/>
              <a:t>стремление авторов к точности</a:t>
            </a:r>
          </a:p>
          <a:p>
            <a:r>
              <a:rPr lang="ru-RU" sz="1800" dirty="0" smtClean="0"/>
              <a:t>авторы описывают события, природу на конкретных примерах</a:t>
            </a:r>
          </a:p>
          <a:p>
            <a:r>
              <a:rPr lang="ru-RU" sz="1800" dirty="0" smtClean="0"/>
              <a:t>используются научные слова</a:t>
            </a:r>
          </a:p>
          <a:p>
            <a:r>
              <a:rPr lang="ru-RU" sz="1800" dirty="0" smtClean="0"/>
              <a:t>дает знание</a:t>
            </a:r>
          </a:p>
          <a:p>
            <a:r>
              <a:rPr lang="ru-RU" sz="1800" dirty="0" smtClean="0"/>
              <a:t>можно поместить в энциклопедию, справочник</a:t>
            </a:r>
          </a:p>
          <a:p>
            <a:endParaRPr lang="ru-RU" sz="18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pt4web.ru/images/2692/50405/640/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52" y="285728"/>
            <a:ext cx="8405914" cy="6304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028825" y="1000125"/>
            <a:ext cx="7115175" cy="51260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Люби</a:t>
            </a: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всё</a:t>
            </a: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живое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375</TotalTime>
  <Words>273</Words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МОБУ «СОШ № 3 им.А.С. Пушкина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МОБУ «СОШ № 3 </dc:title>
  <dc:creator>suvorova</dc:creator>
  <cp:lastModifiedBy>ОГЭ</cp:lastModifiedBy>
  <cp:revision>53</cp:revision>
  <dcterms:created xsi:type="dcterms:W3CDTF">2016-12-12T15:51:13Z</dcterms:created>
  <dcterms:modified xsi:type="dcterms:W3CDTF">2016-12-15T03:31:06Z</dcterms:modified>
</cp:coreProperties>
</file>